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74" r:id="rId2"/>
    <p:sldId id="282" r:id="rId3"/>
    <p:sldId id="284" r:id="rId4"/>
    <p:sldId id="278" r:id="rId5"/>
    <p:sldId id="283" r:id="rId6"/>
    <p:sldId id="28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716DA3-E067-43FA-8BB0-73D1EF7CB498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41ACA3E9-C8FB-45C7-8405-7B53E6B5DA44}">
      <dgm:prSet phldrT="[Text]" custT="1"/>
      <dgm:spPr/>
      <dgm:t>
        <a:bodyPr/>
        <a:lstStyle/>
        <a:p>
          <a:r>
            <a:rPr lang="en-US" sz="2000" dirty="0" smtClean="0"/>
            <a:t>Tingkat </a:t>
          </a:r>
          <a:r>
            <a:rPr lang="en-US" sz="2000" dirty="0" err="1" smtClean="0"/>
            <a:t>laporan</a:t>
          </a:r>
          <a:r>
            <a:rPr lang="en-US" sz="2000" dirty="0" smtClean="0"/>
            <a:t> </a:t>
          </a:r>
          <a:r>
            <a:rPr lang="en-US" sz="2000" dirty="0" err="1" smtClean="0"/>
            <a:t>keuangan</a:t>
          </a:r>
          <a:endParaRPr lang="en-US" sz="2000" dirty="0"/>
        </a:p>
      </dgm:t>
    </dgm:pt>
    <dgm:pt modelId="{44E6135D-D3FB-47CD-8FD4-08DECC790ED5}" type="parTrans" cxnId="{CE7A40D1-2115-48AC-8A77-8EC58321E7B6}">
      <dgm:prSet/>
      <dgm:spPr/>
      <dgm:t>
        <a:bodyPr/>
        <a:lstStyle/>
        <a:p>
          <a:endParaRPr lang="en-US"/>
        </a:p>
      </dgm:t>
    </dgm:pt>
    <dgm:pt modelId="{76017CEF-6E9D-4245-A254-98CE65380BEE}" type="sibTrans" cxnId="{CE7A40D1-2115-48AC-8A77-8EC58321E7B6}">
      <dgm:prSet/>
      <dgm:spPr/>
      <dgm:t>
        <a:bodyPr/>
        <a:lstStyle/>
        <a:p>
          <a:endParaRPr lang="en-US"/>
        </a:p>
      </dgm:t>
    </dgm:pt>
    <dgm:pt modelId="{55A7FAD2-E59A-4AF3-8783-C580BEB4C55E}">
      <dgm:prSet phldrT="[Text]"/>
      <dgm:spPr/>
      <dgm:t>
        <a:bodyPr/>
        <a:lstStyle/>
        <a:p>
          <a:r>
            <a:rPr lang="en-US" dirty="0" smtClean="0"/>
            <a:t>Tingkat </a:t>
          </a:r>
          <a:r>
            <a:rPr lang="en-US" dirty="0" err="1" smtClean="0"/>
            <a:t>asersi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jenis</a:t>
          </a:r>
          <a:r>
            <a:rPr lang="en-US" dirty="0" smtClean="0"/>
            <a:t> </a:t>
          </a:r>
          <a:r>
            <a:rPr lang="en-US" dirty="0" err="1" smtClean="0"/>
            <a:t>transaksi</a:t>
          </a:r>
          <a:r>
            <a:rPr lang="en-US" dirty="0" smtClean="0"/>
            <a:t>, </a:t>
          </a:r>
          <a:r>
            <a:rPr lang="en-US" dirty="0" err="1" smtClean="0"/>
            <a:t>saldo</a:t>
          </a:r>
          <a:r>
            <a:rPr lang="en-US" dirty="0" smtClean="0"/>
            <a:t> </a:t>
          </a:r>
          <a:r>
            <a:rPr lang="en-US" dirty="0" err="1" smtClean="0"/>
            <a:t>akun</a:t>
          </a:r>
          <a:r>
            <a:rPr lang="en-US" dirty="0" smtClean="0"/>
            <a:t>,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pengungkapan</a:t>
          </a:r>
          <a:endParaRPr lang="en-US" dirty="0"/>
        </a:p>
      </dgm:t>
    </dgm:pt>
    <dgm:pt modelId="{3B45C26B-CE81-47A9-9F45-4DDDB6D9D899}" type="parTrans" cxnId="{CFDADE68-0890-4E3C-95B5-62A7C740186C}">
      <dgm:prSet/>
      <dgm:spPr/>
      <dgm:t>
        <a:bodyPr/>
        <a:lstStyle/>
        <a:p>
          <a:endParaRPr lang="en-US"/>
        </a:p>
      </dgm:t>
    </dgm:pt>
    <dgm:pt modelId="{643F94BE-FEC2-496A-9F48-35D979B0BD99}" type="sibTrans" cxnId="{CFDADE68-0890-4E3C-95B5-62A7C740186C}">
      <dgm:prSet/>
      <dgm:spPr/>
      <dgm:t>
        <a:bodyPr/>
        <a:lstStyle/>
        <a:p>
          <a:endParaRPr lang="en-US"/>
        </a:p>
      </dgm:t>
    </dgm:pt>
    <dgm:pt modelId="{D3998CA3-E38D-4FB1-8436-B7F57C983EA3}">
      <dgm:prSet phldrT="[Text]"/>
      <dgm:spPr/>
      <dgm:t>
        <a:bodyPr/>
        <a:lstStyle/>
        <a:p>
          <a:r>
            <a:rPr lang="en-US" dirty="0" smtClean="0"/>
            <a:t>Auditor </a:t>
          </a:r>
          <a:r>
            <a:rPr lang="en-US" dirty="0" err="1" smtClean="0"/>
            <a:t>wajib</a:t>
          </a:r>
          <a:r>
            <a:rPr lang="en-US" dirty="0" smtClean="0"/>
            <a:t> </a:t>
          </a:r>
          <a:r>
            <a:rPr lang="en-US" dirty="0" err="1" smtClean="0"/>
            <a:t>mengidentifikasi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menilai</a:t>
          </a:r>
          <a:r>
            <a:rPr lang="en-US" dirty="0" smtClean="0"/>
            <a:t> </a:t>
          </a:r>
          <a:r>
            <a:rPr lang="en-US" dirty="0" err="1" smtClean="0"/>
            <a:t>resiko</a:t>
          </a:r>
          <a:r>
            <a:rPr lang="en-US" dirty="0" smtClean="0"/>
            <a:t> </a:t>
          </a:r>
          <a:r>
            <a:rPr lang="en-US" dirty="0" err="1" smtClean="0"/>
            <a:t>salah</a:t>
          </a:r>
          <a:r>
            <a:rPr lang="en-US" dirty="0" smtClean="0"/>
            <a:t> </a:t>
          </a:r>
          <a:r>
            <a:rPr lang="en-US" dirty="0" err="1" smtClean="0"/>
            <a:t>saji</a:t>
          </a:r>
          <a:r>
            <a:rPr lang="en-US" dirty="0" smtClean="0"/>
            <a:t> material </a:t>
          </a:r>
          <a:r>
            <a:rPr lang="en-US" dirty="0" err="1" smtClean="0"/>
            <a:t>pada</a:t>
          </a:r>
          <a:r>
            <a:rPr lang="en-US" dirty="0" smtClean="0"/>
            <a:t> :</a:t>
          </a:r>
          <a:endParaRPr lang="en-US" dirty="0"/>
        </a:p>
      </dgm:t>
    </dgm:pt>
    <dgm:pt modelId="{53D55D4C-29FE-4064-89AE-64257C1F47A2}" type="parTrans" cxnId="{57650E09-7FC1-4B8F-880A-3F87CA341F7D}">
      <dgm:prSet/>
      <dgm:spPr/>
      <dgm:t>
        <a:bodyPr/>
        <a:lstStyle/>
        <a:p>
          <a:endParaRPr lang="en-US"/>
        </a:p>
      </dgm:t>
    </dgm:pt>
    <dgm:pt modelId="{BCEEA755-DCD8-44CD-9047-B2BDDCDAD8AF}" type="sibTrans" cxnId="{57650E09-7FC1-4B8F-880A-3F87CA341F7D}">
      <dgm:prSet/>
      <dgm:spPr/>
      <dgm:t>
        <a:bodyPr/>
        <a:lstStyle/>
        <a:p>
          <a:endParaRPr lang="en-US"/>
        </a:p>
      </dgm:t>
    </dgm:pt>
    <dgm:pt modelId="{8A7863CB-80EA-46E6-BBD3-1AB721C29B2B}" type="pres">
      <dgm:prSet presAssocID="{8D716DA3-E067-43FA-8BB0-73D1EF7CB498}" presName="Name0" presStyleCnt="0">
        <dgm:presLayoutVars>
          <dgm:dir/>
          <dgm:resizeHandles val="exact"/>
        </dgm:presLayoutVars>
      </dgm:prSet>
      <dgm:spPr/>
    </dgm:pt>
    <dgm:pt modelId="{04BB9A32-D3C7-41B4-B4AB-E9D1AC8B980A}" type="pres">
      <dgm:prSet presAssocID="{8D716DA3-E067-43FA-8BB0-73D1EF7CB498}" presName="vNodes" presStyleCnt="0"/>
      <dgm:spPr/>
    </dgm:pt>
    <dgm:pt modelId="{4AAB4BAC-A644-475A-AC8E-FF268C790158}" type="pres">
      <dgm:prSet presAssocID="{41ACA3E9-C8FB-45C7-8405-7B53E6B5DA4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5BDA4F-9C13-43CC-964F-CCDFCE69B350}" type="pres">
      <dgm:prSet presAssocID="{76017CEF-6E9D-4245-A254-98CE65380BEE}" presName="spacerT" presStyleCnt="0"/>
      <dgm:spPr/>
    </dgm:pt>
    <dgm:pt modelId="{9A96270C-33BC-4785-B546-B0E5DD6A71F8}" type="pres">
      <dgm:prSet presAssocID="{76017CEF-6E9D-4245-A254-98CE65380BEE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C97D591-5407-4C75-86BF-D7CAF89654C0}" type="pres">
      <dgm:prSet presAssocID="{76017CEF-6E9D-4245-A254-98CE65380BEE}" presName="spacerB" presStyleCnt="0"/>
      <dgm:spPr/>
    </dgm:pt>
    <dgm:pt modelId="{FCE312B4-5C48-4761-B036-E451F964E01B}" type="pres">
      <dgm:prSet presAssocID="{55A7FAD2-E59A-4AF3-8783-C580BEB4C55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4586AD-8ADF-4030-A615-80413CE8D575}" type="pres">
      <dgm:prSet presAssocID="{8D716DA3-E067-43FA-8BB0-73D1EF7CB498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95E7B48E-E5E0-47F4-B6F1-3DE87185ED00}" type="pres">
      <dgm:prSet presAssocID="{8D716DA3-E067-43FA-8BB0-73D1EF7CB498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63CD54B7-8914-4700-9980-D53452AF596C}" type="pres">
      <dgm:prSet presAssocID="{8D716DA3-E067-43FA-8BB0-73D1EF7CB498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7A40D1-2115-48AC-8A77-8EC58321E7B6}" srcId="{8D716DA3-E067-43FA-8BB0-73D1EF7CB498}" destId="{41ACA3E9-C8FB-45C7-8405-7B53E6B5DA44}" srcOrd="0" destOrd="0" parTransId="{44E6135D-D3FB-47CD-8FD4-08DECC790ED5}" sibTransId="{76017CEF-6E9D-4245-A254-98CE65380BEE}"/>
    <dgm:cxn modelId="{AD6568FB-3C32-4126-8955-DEE22722F935}" type="presOf" srcId="{D3998CA3-E38D-4FB1-8436-B7F57C983EA3}" destId="{63CD54B7-8914-4700-9980-D53452AF596C}" srcOrd="0" destOrd="0" presId="urn:microsoft.com/office/officeart/2005/8/layout/equation2"/>
    <dgm:cxn modelId="{09D08446-1D18-4A80-BA16-967289D7A65B}" type="presOf" srcId="{41ACA3E9-C8FB-45C7-8405-7B53E6B5DA44}" destId="{4AAB4BAC-A644-475A-AC8E-FF268C790158}" srcOrd="0" destOrd="0" presId="urn:microsoft.com/office/officeart/2005/8/layout/equation2"/>
    <dgm:cxn modelId="{04FD05B5-3789-404C-925B-EB0128A8F9A9}" type="presOf" srcId="{8D716DA3-E067-43FA-8BB0-73D1EF7CB498}" destId="{8A7863CB-80EA-46E6-BBD3-1AB721C29B2B}" srcOrd="0" destOrd="0" presId="urn:microsoft.com/office/officeart/2005/8/layout/equation2"/>
    <dgm:cxn modelId="{D60222B4-120F-4F7E-9C38-1034C0226008}" type="presOf" srcId="{643F94BE-FEC2-496A-9F48-35D979B0BD99}" destId="{95E7B48E-E5E0-47F4-B6F1-3DE87185ED00}" srcOrd="1" destOrd="0" presId="urn:microsoft.com/office/officeart/2005/8/layout/equation2"/>
    <dgm:cxn modelId="{18C37A43-00F3-4F3B-BDD0-D9BEA87B0441}" type="presOf" srcId="{76017CEF-6E9D-4245-A254-98CE65380BEE}" destId="{9A96270C-33BC-4785-B546-B0E5DD6A71F8}" srcOrd="0" destOrd="0" presId="urn:microsoft.com/office/officeart/2005/8/layout/equation2"/>
    <dgm:cxn modelId="{FE9E4DAC-7CE7-4B54-900D-9F69AB7330B2}" type="presOf" srcId="{643F94BE-FEC2-496A-9F48-35D979B0BD99}" destId="{494586AD-8ADF-4030-A615-80413CE8D575}" srcOrd="0" destOrd="0" presId="urn:microsoft.com/office/officeart/2005/8/layout/equation2"/>
    <dgm:cxn modelId="{CFDADE68-0890-4E3C-95B5-62A7C740186C}" srcId="{8D716DA3-E067-43FA-8BB0-73D1EF7CB498}" destId="{55A7FAD2-E59A-4AF3-8783-C580BEB4C55E}" srcOrd="1" destOrd="0" parTransId="{3B45C26B-CE81-47A9-9F45-4DDDB6D9D899}" sibTransId="{643F94BE-FEC2-496A-9F48-35D979B0BD99}"/>
    <dgm:cxn modelId="{57650E09-7FC1-4B8F-880A-3F87CA341F7D}" srcId="{8D716DA3-E067-43FA-8BB0-73D1EF7CB498}" destId="{D3998CA3-E38D-4FB1-8436-B7F57C983EA3}" srcOrd="2" destOrd="0" parTransId="{53D55D4C-29FE-4064-89AE-64257C1F47A2}" sibTransId="{BCEEA755-DCD8-44CD-9047-B2BDDCDAD8AF}"/>
    <dgm:cxn modelId="{E5DEBDDC-3146-4E40-946A-F3131AD07461}" type="presOf" srcId="{55A7FAD2-E59A-4AF3-8783-C580BEB4C55E}" destId="{FCE312B4-5C48-4761-B036-E451F964E01B}" srcOrd="0" destOrd="0" presId="urn:microsoft.com/office/officeart/2005/8/layout/equation2"/>
    <dgm:cxn modelId="{D4BA5879-2A45-465D-BEEF-7CB96B243568}" type="presParOf" srcId="{8A7863CB-80EA-46E6-BBD3-1AB721C29B2B}" destId="{04BB9A32-D3C7-41B4-B4AB-E9D1AC8B980A}" srcOrd="0" destOrd="0" presId="urn:microsoft.com/office/officeart/2005/8/layout/equation2"/>
    <dgm:cxn modelId="{F97E2625-4483-4F71-8150-D1F23F65B76C}" type="presParOf" srcId="{04BB9A32-D3C7-41B4-B4AB-E9D1AC8B980A}" destId="{4AAB4BAC-A644-475A-AC8E-FF268C790158}" srcOrd="0" destOrd="0" presId="urn:microsoft.com/office/officeart/2005/8/layout/equation2"/>
    <dgm:cxn modelId="{34EFB8CA-FDC3-41DA-BF68-8DF99A23385A}" type="presParOf" srcId="{04BB9A32-D3C7-41B4-B4AB-E9D1AC8B980A}" destId="{705BDA4F-9C13-43CC-964F-CCDFCE69B350}" srcOrd="1" destOrd="0" presId="urn:microsoft.com/office/officeart/2005/8/layout/equation2"/>
    <dgm:cxn modelId="{4259F3F9-1DFE-4BDB-B975-D77729BA2365}" type="presParOf" srcId="{04BB9A32-D3C7-41B4-B4AB-E9D1AC8B980A}" destId="{9A96270C-33BC-4785-B546-B0E5DD6A71F8}" srcOrd="2" destOrd="0" presId="urn:microsoft.com/office/officeart/2005/8/layout/equation2"/>
    <dgm:cxn modelId="{1682F199-5B33-49D2-92D0-4C3105EE1D7F}" type="presParOf" srcId="{04BB9A32-D3C7-41B4-B4AB-E9D1AC8B980A}" destId="{FC97D591-5407-4C75-86BF-D7CAF89654C0}" srcOrd="3" destOrd="0" presId="urn:microsoft.com/office/officeart/2005/8/layout/equation2"/>
    <dgm:cxn modelId="{16F37C1E-CF92-41B3-B0F3-9331212792E0}" type="presParOf" srcId="{04BB9A32-D3C7-41B4-B4AB-E9D1AC8B980A}" destId="{FCE312B4-5C48-4761-B036-E451F964E01B}" srcOrd="4" destOrd="0" presId="urn:microsoft.com/office/officeart/2005/8/layout/equation2"/>
    <dgm:cxn modelId="{E5A345F3-2332-4B22-989A-E8B3CF35568A}" type="presParOf" srcId="{8A7863CB-80EA-46E6-BBD3-1AB721C29B2B}" destId="{494586AD-8ADF-4030-A615-80413CE8D575}" srcOrd="1" destOrd="0" presId="urn:microsoft.com/office/officeart/2005/8/layout/equation2"/>
    <dgm:cxn modelId="{4E79D319-30C8-4361-B6BD-18B522924746}" type="presParOf" srcId="{494586AD-8ADF-4030-A615-80413CE8D575}" destId="{95E7B48E-E5E0-47F4-B6F1-3DE87185ED00}" srcOrd="0" destOrd="0" presId="urn:microsoft.com/office/officeart/2005/8/layout/equation2"/>
    <dgm:cxn modelId="{3C8FB6A2-83B3-4D2A-AD22-D4F4794A2B9E}" type="presParOf" srcId="{8A7863CB-80EA-46E6-BBD3-1AB721C29B2B}" destId="{63CD54B7-8914-4700-9980-D53452AF596C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39419F-4AB9-48D3-90CD-173A0370E0A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1770D2-6552-41E0-BAE9-E1D9B8D448BF}">
      <dgm:prSet phldrT="[Text]"/>
      <dgm:spPr/>
      <dgm:t>
        <a:bodyPr/>
        <a:lstStyle/>
        <a:p>
          <a:r>
            <a:rPr lang="en-US" b="1" dirty="0" err="1" smtClean="0"/>
            <a:t>Bagian</a:t>
          </a:r>
          <a:r>
            <a:rPr lang="en-US" b="1" dirty="0" smtClean="0"/>
            <a:t> </a:t>
          </a:r>
          <a:r>
            <a:rPr lang="en-US" b="1" dirty="0" err="1" smtClean="0"/>
            <a:t>dari</a:t>
          </a:r>
          <a:r>
            <a:rPr lang="en-US" b="1" dirty="0" smtClean="0"/>
            <a:t> </a:t>
          </a:r>
          <a:r>
            <a:rPr lang="en-US" b="1" dirty="0" err="1" smtClean="0"/>
            <a:t>strategi</a:t>
          </a:r>
          <a:r>
            <a:rPr lang="en-US" b="1" dirty="0" smtClean="0"/>
            <a:t> </a:t>
          </a:r>
          <a:r>
            <a:rPr lang="en-US" b="1" dirty="0" err="1" smtClean="0"/>
            <a:t>dan</a:t>
          </a:r>
          <a:r>
            <a:rPr lang="en-US" b="1" dirty="0" smtClean="0"/>
            <a:t> </a:t>
          </a:r>
          <a:r>
            <a:rPr lang="en-US" b="1" dirty="0" err="1" smtClean="0"/>
            <a:t>rencana</a:t>
          </a:r>
          <a:r>
            <a:rPr lang="en-US" b="1" dirty="0" smtClean="0"/>
            <a:t> audit.</a:t>
          </a:r>
          <a:endParaRPr lang="en-US" dirty="0"/>
        </a:p>
      </dgm:t>
    </dgm:pt>
    <dgm:pt modelId="{9E4B44BD-F2EE-426E-9DA4-F6439883DCF5}" type="parTrans" cxnId="{26B16D33-2FAC-4E80-8C97-B3A19FF1CFFC}">
      <dgm:prSet/>
      <dgm:spPr/>
      <dgm:t>
        <a:bodyPr/>
        <a:lstStyle/>
        <a:p>
          <a:endParaRPr lang="en-US"/>
        </a:p>
      </dgm:t>
    </dgm:pt>
    <dgm:pt modelId="{957942B0-265F-4540-B0A6-368EC5D74D0A}" type="sibTrans" cxnId="{26B16D33-2FAC-4E80-8C97-B3A19FF1CFFC}">
      <dgm:prSet/>
      <dgm:spPr/>
      <dgm:t>
        <a:bodyPr/>
        <a:lstStyle/>
        <a:p>
          <a:endParaRPr lang="en-US"/>
        </a:p>
      </dgm:t>
    </dgm:pt>
    <dgm:pt modelId="{CAFD259F-EC44-4615-A776-487C133CB99F}">
      <dgm:prSet phldrT="[Text]"/>
      <dgm:spPr/>
      <dgm:t>
        <a:bodyPr/>
        <a:lstStyle/>
        <a:p>
          <a:r>
            <a:rPr lang="en-US" b="1" dirty="0" err="1" smtClean="0"/>
            <a:t>Bagian</a:t>
          </a:r>
          <a:r>
            <a:rPr lang="en-US" b="1" dirty="0" smtClean="0"/>
            <a:t> </a:t>
          </a:r>
          <a:r>
            <a:rPr lang="en-US" b="1" dirty="0" err="1" smtClean="0"/>
            <a:t>dari</a:t>
          </a:r>
          <a:r>
            <a:rPr lang="en-US" b="1" dirty="0" smtClean="0"/>
            <a:t> </a:t>
          </a:r>
          <a:r>
            <a:rPr lang="en-US" b="1" dirty="0" err="1" smtClean="0"/>
            <a:t>dokumen</a:t>
          </a:r>
          <a:r>
            <a:rPr lang="en-US" b="1" dirty="0" smtClean="0"/>
            <a:t> </a:t>
          </a:r>
          <a:r>
            <a:rPr lang="en-US" b="1" dirty="0" err="1" smtClean="0"/>
            <a:t>prosedur</a:t>
          </a:r>
          <a:r>
            <a:rPr lang="en-US" b="1" dirty="0" smtClean="0"/>
            <a:t> audit </a:t>
          </a:r>
          <a:r>
            <a:rPr lang="en-US" b="1" dirty="0" err="1" smtClean="0"/>
            <a:t>selanjutnya</a:t>
          </a:r>
          <a:r>
            <a:rPr lang="en-US" dirty="0" smtClean="0"/>
            <a:t>.</a:t>
          </a:r>
          <a:endParaRPr lang="en-US" dirty="0"/>
        </a:p>
      </dgm:t>
    </dgm:pt>
    <dgm:pt modelId="{5610EF83-69AC-44F0-AADE-83332CE5E924}" type="parTrans" cxnId="{34D330F1-554A-4305-8171-BD5FBC8B2F5B}">
      <dgm:prSet/>
      <dgm:spPr/>
      <dgm:t>
        <a:bodyPr/>
        <a:lstStyle/>
        <a:p>
          <a:endParaRPr lang="en-US"/>
        </a:p>
      </dgm:t>
    </dgm:pt>
    <dgm:pt modelId="{8FEFF22B-6B63-4C04-9D8D-6706341DE21F}" type="sibTrans" cxnId="{34D330F1-554A-4305-8171-BD5FBC8B2F5B}">
      <dgm:prSet/>
      <dgm:spPr/>
      <dgm:t>
        <a:bodyPr/>
        <a:lstStyle/>
        <a:p>
          <a:endParaRPr lang="en-US"/>
        </a:p>
      </dgm:t>
    </dgm:pt>
    <dgm:pt modelId="{450D8D28-6E24-42FB-A788-A0C7D63F3D82}">
      <dgm:prSet/>
      <dgm:spPr/>
      <dgm:t>
        <a:bodyPr/>
        <a:lstStyle/>
        <a:p>
          <a:r>
            <a:rPr lang="en-US" b="1" dirty="0" err="1" smtClean="0"/>
            <a:t>Dokumen</a:t>
          </a:r>
          <a:r>
            <a:rPr lang="en-US" b="1" dirty="0" smtClean="0"/>
            <a:t> yang </a:t>
          </a:r>
          <a:r>
            <a:rPr lang="en-US" b="1" dirty="0" err="1" smtClean="0"/>
            <a:t>berdiri</a:t>
          </a:r>
          <a:r>
            <a:rPr lang="en-US" b="1" dirty="0" smtClean="0"/>
            <a:t> </a:t>
          </a:r>
          <a:r>
            <a:rPr lang="en-US" b="1" dirty="0" err="1" smtClean="0"/>
            <a:t>sendiri</a:t>
          </a:r>
          <a:endParaRPr lang="en-US" dirty="0"/>
        </a:p>
      </dgm:t>
    </dgm:pt>
    <dgm:pt modelId="{D4DBF23F-92DE-4987-B722-EC1ED1393DAC}" type="parTrans" cxnId="{C1030007-D240-41E2-96E8-A358E6F42A38}">
      <dgm:prSet/>
      <dgm:spPr/>
      <dgm:t>
        <a:bodyPr/>
        <a:lstStyle/>
        <a:p>
          <a:endParaRPr lang="en-US"/>
        </a:p>
      </dgm:t>
    </dgm:pt>
    <dgm:pt modelId="{62F89B94-966F-4E50-8847-0A1B26030DBA}" type="sibTrans" cxnId="{C1030007-D240-41E2-96E8-A358E6F42A38}">
      <dgm:prSet/>
      <dgm:spPr/>
      <dgm:t>
        <a:bodyPr/>
        <a:lstStyle/>
        <a:p>
          <a:endParaRPr lang="en-US"/>
        </a:p>
      </dgm:t>
    </dgm:pt>
    <dgm:pt modelId="{927AF461-A7A3-4433-9F2A-3ED75101BEE3}" type="pres">
      <dgm:prSet presAssocID="{D139419F-4AB9-48D3-90CD-173A0370E0A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25DEFA-5A64-4575-82BC-616D04A51F47}" type="pres">
      <dgm:prSet presAssocID="{D139419F-4AB9-48D3-90CD-173A0370E0AC}" presName="dummyMaxCanvas" presStyleCnt="0">
        <dgm:presLayoutVars/>
      </dgm:prSet>
      <dgm:spPr/>
    </dgm:pt>
    <dgm:pt modelId="{5764C6EB-3C05-40F1-B150-AB8B677C7B8E}" type="pres">
      <dgm:prSet presAssocID="{D139419F-4AB9-48D3-90CD-173A0370E0AC}" presName="ThreeNodes_1" presStyleLbl="node1" presStyleIdx="0" presStyleCnt="3" custScaleY="874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CF6670-6DF1-4DBD-AD01-150FE7D6D1F6}" type="pres">
      <dgm:prSet presAssocID="{D139419F-4AB9-48D3-90CD-173A0370E0AC}" presName="ThreeNodes_2" presStyleLbl="node1" presStyleIdx="1" presStyleCnt="3" custScaleY="896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68FC12-549B-40FD-AB5B-AA7F4B8F1DA1}" type="pres">
      <dgm:prSet presAssocID="{D139419F-4AB9-48D3-90CD-173A0370E0AC}" presName="ThreeNodes_3" presStyleLbl="node1" presStyleIdx="2" presStyleCnt="3" custScaleY="86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2BD91C-ED83-4916-9379-036268145A57}" type="pres">
      <dgm:prSet presAssocID="{D139419F-4AB9-48D3-90CD-173A0370E0A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F64024-D967-4376-BEA0-68253B75305C}" type="pres">
      <dgm:prSet presAssocID="{D139419F-4AB9-48D3-90CD-173A0370E0A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5C381D-7F61-4344-95EC-F58C58E40949}" type="pres">
      <dgm:prSet presAssocID="{D139419F-4AB9-48D3-90CD-173A0370E0A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B448E9-C431-4A7B-BCFA-280EDB5AEFA3}" type="pres">
      <dgm:prSet presAssocID="{D139419F-4AB9-48D3-90CD-173A0370E0A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F6DC23-CBC8-43DA-AAA9-36014E6112A7}" type="pres">
      <dgm:prSet presAssocID="{D139419F-4AB9-48D3-90CD-173A0370E0A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030007-D240-41E2-96E8-A358E6F42A38}" srcId="{D139419F-4AB9-48D3-90CD-173A0370E0AC}" destId="{450D8D28-6E24-42FB-A788-A0C7D63F3D82}" srcOrd="0" destOrd="0" parTransId="{D4DBF23F-92DE-4987-B722-EC1ED1393DAC}" sibTransId="{62F89B94-966F-4E50-8847-0A1B26030DBA}"/>
    <dgm:cxn modelId="{FCE569E4-3C40-4D3F-A9C5-7D40D43D66B0}" type="presOf" srcId="{CAFD259F-EC44-4615-A776-487C133CB99F}" destId="{1068FC12-549B-40FD-AB5B-AA7F4B8F1DA1}" srcOrd="0" destOrd="0" presId="urn:microsoft.com/office/officeart/2005/8/layout/vProcess5"/>
    <dgm:cxn modelId="{B4AB4D43-32EB-4D64-B749-A6374A807625}" type="presOf" srcId="{62F89B94-966F-4E50-8847-0A1B26030DBA}" destId="{532BD91C-ED83-4916-9379-036268145A57}" srcOrd="0" destOrd="0" presId="urn:microsoft.com/office/officeart/2005/8/layout/vProcess5"/>
    <dgm:cxn modelId="{26B16D33-2FAC-4E80-8C97-B3A19FF1CFFC}" srcId="{D139419F-4AB9-48D3-90CD-173A0370E0AC}" destId="{4C1770D2-6552-41E0-BAE9-E1D9B8D448BF}" srcOrd="1" destOrd="0" parTransId="{9E4B44BD-F2EE-426E-9DA4-F6439883DCF5}" sibTransId="{957942B0-265F-4540-B0A6-368EC5D74D0A}"/>
    <dgm:cxn modelId="{34D330F1-554A-4305-8171-BD5FBC8B2F5B}" srcId="{D139419F-4AB9-48D3-90CD-173A0370E0AC}" destId="{CAFD259F-EC44-4615-A776-487C133CB99F}" srcOrd="2" destOrd="0" parTransId="{5610EF83-69AC-44F0-AADE-83332CE5E924}" sibTransId="{8FEFF22B-6B63-4C04-9D8D-6706341DE21F}"/>
    <dgm:cxn modelId="{40832154-E320-475E-B0CF-17B2225D5F79}" type="presOf" srcId="{D139419F-4AB9-48D3-90CD-173A0370E0AC}" destId="{927AF461-A7A3-4433-9F2A-3ED75101BEE3}" srcOrd="0" destOrd="0" presId="urn:microsoft.com/office/officeart/2005/8/layout/vProcess5"/>
    <dgm:cxn modelId="{253EAF14-D34F-49CC-901A-91CD880E7B85}" type="presOf" srcId="{4C1770D2-6552-41E0-BAE9-E1D9B8D448BF}" destId="{C9CF6670-6DF1-4DBD-AD01-150FE7D6D1F6}" srcOrd="0" destOrd="0" presId="urn:microsoft.com/office/officeart/2005/8/layout/vProcess5"/>
    <dgm:cxn modelId="{192DF1A3-F3E4-4A72-81F3-59F4DCFAFAC2}" type="presOf" srcId="{957942B0-265F-4540-B0A6-368EC5D74D0A}" destId="{54F64024-D967-4376-BEA0-68253B75305C}" srcOrd="0" destOrd="0" presId="urn:microsoft.com/office/officeart/2005/8/layout/vProcess5"/>
    <dgm:cxn modelId="{EC5A502A-53C5-46C9-9CEC-B0A67A70FED7}" type="presOf" srcId="{450D8D28-6E24-42FB-A788-A0C7D63F3D82}" destId="{975C381D-7F61-4344-95EC-F58C58E40949}" srcOrd="1" destOrd="0" presId="urn:microsoft.com/office/officeart/2005/8/layout/vProcess5"/>
    <dgm:cxn modelId="{065802B7-85F9-43AD-A79E-C57D3F5B2432}" type="presOf" srcId="{450D8D28-6E24-42FB-A788-A0C7D63F3D82}" destId="{5764C6EB-3C05-40F1-B150-AB8B677C7B8E}" srcOrd="0" destOrd="0" presId="urn:microsoft.com/office/officeart/2005/8/layout/vProcess5"/>
    <dgm:cxn modelId="{70C239FB-4E3D-459C-AC19-2C379F910E4C}" type="presOf" srcId="{4C1770D2-6552-41E0-BAE9-E1D9B8D448BF}" destId="{F9B448E9-C431-4A7B-BCFA-280EDB5AEFA3}" srcOrd="1" destOrd="0" presId="urn:microsoft.com/office/officeart/2005/8/layout/vProcess5"/>
    <dgm:cxn modelId="{412C3BDC-32F1-401A-A38A-5D2051586604}" type="presOf" srcId="{CAFD259F-EC44-4615-A776-487C133CB99F}" destId="{8CF6DC23-CBC8-43DA-AAA9-36014E6112A7}" srcOrd="1" destOrd="0" presId="urn:microsoft.com/office/officeart/2005/8/layout/vProcess5"/>
    <dgm:cxn modelId="{20173484-2860-4BF0-9BE8-122DB917810F}" type="presParOf" srcId="{927AF461-A7A3-4433-9F2A-3ED75101BEE3}" destId="{FD25DEFA-5A64-4575-82BC-616D04A51F47}" srcOrd="0" destOrd="0" presId="urn:microsoft.com/office/officeart/2005/8/layout/vProcess5"/>
    <dgm:cxn modelId="{3452DD11-6E09-40FA-8FE2-05D2ADBB4591}" type="presParOf" srcId="{927AF461-A7A3-4433-9F2A-3ED75101BEE3}" destId="{5764C6EB-3C05-40F1-B150-AB8B677C7B8E}" srcOrd="1" destOrd="0" presId="urn:microsoft.com/office/officeart/2005/8/layout/vProcess5"/>
    <dgm:cxn modelId="{86A98414-ED99-4BB4-A002-300C41BBDBA3}" type="presParOf" srcId="{927AF461-A7A3-4433-9F2A-3ED75101BEE3}" destId="{C9CF6670-6DF1-4DBD-AD01-150FE7D6D1F6}" srcOrd="2" destOrd="0" presId="urn:microsoft.com/office/officeart/2005/8/layout/vProcess5"/>
    <dgm:cxn modelId="{D5256330-DD93-41C7-8730-374BB127955B}" type="presParOf" srcId="{927AF461-A7A3-4433-9F2A-3ED75101BEE3}" destId="{1068FC12-549B-40FD-AB5B-AA7F4B8F1DA1}" srcOrd="3" destOrd="0" presId="urn:microsoft.com/office/officeart/2005/8/layout/vProcess5"/>
    <dgm:cxn modelId="{FE8C3143-794E-409A-A6C0-123A05371B7E}" type="presParOf" srcId="{927AF461-A7A3-4433-9F2A-3ED75101BEE3}" destId="{532BD91C-ED83-4916-9379-036268145A57}" srcOrd="4" destOrd="0" presId="urn:microsoft.com/office/officeart/2005/8/layout/vProcess5"/>
    <dgm:cxn modelId="{7289F869-DEFB-4624-AAA6-49D3336D1A50}" type="presParOf" srcId="{927AF461-A7A3-4433-9F2A-3ED75101BEE3}" destId="{54F64024-D967-4376-BEA0-68253B75305C}" srcOrd="5" destOrd="0" presId="urn:microsoft.com/office/officeart/2005/8/layout/vProcess5"/>
    <dgm:cxn modelId="{503002AF-4901-4DCC-B336-7BC382BD69FA}" type="presParOf" srcId="{927AF461-A7A3-4433-9F2A-3ED75101BEE3}" destId="{975C381D-7F61-4344-95EC-F58C58E40949}" srcOrd="6" destOrd="0" presId="urn:microsoft.com/office/officeart/2005/8/layout/vProcess5"/>
    <dgm:cxn modelId="{ECD4E372-6BAE-443E-9E7F-876E66F52640}" type="presParOf" srcId="{927AF461-A7A3-4433-9F2A-3ED75101BEE3}" destId="{F9B448E9-C431-4A7B-BCFA-280EDB5AEFA3}" srcOrd="7" destOrd="0" presId="urn:microsoft.com/office/officeart/2005/8/layout/vProcess5"/>
    <dgm:cxn modelId="{F3609C43-AFC1-4AFF-AF69-CAE9702E00F3}" type="presParOf" srcId="{927AF461-A7A3-4433-9F2A-3ED75101BEE3}" destId="{8CF6DC23-CBC8-43DA-AAA9-36014E6112A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B4BAC-A644-475A-AC8E-FF268C790158}">
      <dsp:nvSpPr>
        <dsp:cNvPr id="0" name=""/>
        <dsp:cNvSpPr/>
      </dsp:nvSpPr>
      <dsp:spPr>
        <a:xfrm>
          <a:off x="35095" y="5028"/>
          <a:ext cx="2249304" cy="22493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Tingkat </a:t>
          </a:r>
          <a:r>
            <a:rPr lang="en-US" sz="2000" kern="1200" dirty="0" err="1" smtClean="0"/>
            <a:t>laporan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keuangan</a:t>
          </a:r>
          <a:endParaRPr lang="en-US" sz="2000" kern="1200" dirty="0"/>
        </a:p>
      </dsp:txBody>
      <dsp:txXfrm>
        <a:off x="364498" y="334431"/>
        <a:ext cx="1590498" cy="1590498"/>
      </dsp:txXfrm>
    </dsp:sp>
    <dsp:sp modelId="{9A96270C-33BC-4785-B546-B0E5DD6A71F8}">
      <dsp:nvSpPr>
        <dsp:cNvPr id="0" name=""/>
        <dsp:cNvSpPr/>
      </dsp:nvSpPr>
      <dsp:spPr>
        <a:xfrm>
          <a:off x="507449" y="2436976"/>
          <a:ext cx="1304596" cy="130459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680373" y="2935854"/>
        <a:ext cx="958748" cy="306840"/>
      </dsp:txXfrm>
    </dsp:sp>
    <dsp:sp modelId="{FCE312B4-5C48-4761-B036-E451F964E01B}">
      <dsp:nvSpPr>
        <dsp:cNvPr id="0" name=""/>
        <dsp:cNvSpPr/>
      </dsp:nvSpPr>
      <dsp:spPr>
        <a:xfrm>
          <a:off x="35095" y="3924216"/>
          <a:ext cx="2249304" cy="22493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Tingkat </a:t>
          </a:r>
          <a:r>
            <a:rPr lang="en-US" sz="1500" kern="1200" dirty="0" err="1" smtClean="0"/>
            <a:t>asersi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untuk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jenis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transaksi</a:t>
          </a:r>
          <a:r>
            <a:rPr lang="en-US" sz="1500" kern="1200" dirty="0" smtClean="0"/>
            <a:t>, </a:t>
          </a:r>
          <a:r>
            <a:rPr lang="en-US" sz="1500" kern="1200" dirty="0" err="1" smtClean="0"/>
            <a:t>saldo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akun</a:t>
          </a:r>
          <a:r>
            <a:rPr lang="en-US" sz="1500" kern="1200" dirty="0" smtClean="0"/>
            <a:t>, </a:t>
          </a:r>
          <a:r>
            <a:rPr lang="en-US" sz="1500" kern="1200" dirty="0" err="1" smtClean="0"/>
            <a:t>dan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pengungkapan</a:t>
          </a:r>
          <a:endParaRPr lang="en-US" sz="1500" kern="1200" dirty="0"/>
        </a:p>
      </dsp:txBody>
      <dsp:txXfrm>
        <a:off x="364498" y="4253619"/>
        <a:ext cx="1590498" cy="1590498"/>
      </dsp:txXfrm>
    </dsp:sp>
    <dsp:sp modelId="{494586AD-8ADF-4030-A615-80413CE8D575}">
      <dsp:nvSpPr>
        <dsp:cNvPr id="0" name=""/>
        <dsp:cNvSpPr/>
      </dsp:nvSpPr>
      <dsp:spPr>
        <a:xfrm>
          <a:off x="2621795" y="2670904"/>
          <a:ext cx="715278" cy="8367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621795" y="2838252"/>
        <a:ext cx="500695" cy="502045"/>
      </dsp:txXfrm>
    </dsp:sp>
    <dsp:sp modelId="{63CD54B7-8914-4700-9980-D53452AF596C}">
      <dsp:nvSpPr>
        <dsp:cNvPr id="0" name=""/>
        <dsp:cNvSpPr/>
      </dsp:nvSpPr>
      <dsp:spPr>
        <a:xfrm>
          <a:off x="3633983" y="839970"/>
          <a:ext cx="4498609" cy="44986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Auditor </a:t>
          </a:r>
          <a:r>
            <a:rPr lang="en-US" sz="3100" kern="1200" dirty="0" err="1" smtClean="0"/>
            <a:t>wajib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mengidentifikasi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dan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menilai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resiko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salah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saji</a:t>
          </a:r>
          <a:r>
            <a:rPr lang="en-US" sz="3100" kern="1200" dirty="0" smtClean="0"/>
            <a:t> material </a:t>
          </a:r>
          <a:r>
            <a:rPr lang="en-US" sz="3100" kern="1200" dirty="0" err="1" smtClean="0"/>
            <a:t>pada</a:t>
          </a:r>
          <a:r>
            <a:rPr lang="en-US" sz="3100" kern="1200" dirty="0" smtClean="0"/>
            <a:t> :</a:t>
          </a:r>
          <a:endParaRPr lang="en-US" sz="3100" kern="1200" dirty="0"/>
        </a:p>
      </dsp:txBody>
      <dsp:txXfrm>
        <a:off x="4292789" y="1498776"/>
        <a:ext cx="3180997" cy="31809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64C6EB-3C05-40F1-B150-AB8B677C7B8E}">
      <dsp:nvSpPr>
        <dsp:cNvPr id="0" name=""/>
        <dsp:cNvSpPr/>
      </dsp:nvSpPr>
      <dsp:spPr>
        <a:xfrm>
          <a:off x="0" y="117473"/>
          <a:ext cx="6100524" cy="1641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err="1" smtClean="0"/>
            <a:t>Dokumen</a:t>
          </a:r>
          <a:r>
            <a:rPr lang="en-US" sz="3000" b="1" kern="1200" dirty="0" smtClean="0"/>
            <a:t> yang </a:t>
          </a:r>
          <a:r>
            <a:rPr lang="en-US" sz="3000" b="1" kern="1200" dirty="0" err="1" smtClean="0"/>
            <a:t>berdiri</a:t>
          </a:r>
          <a:r>
            <a:rPr lang="en-US" sz="3000" b="1" kern="1200" dirty="0" smtClean="0"/>
            <a:t> </a:t>
          </a:r>
          <a:r>
            <a:rPr lang="en-US" sz="3000" b="1" kern="1200" dirty="0" err="1" smtClean="0"/>
            <a:t>sendiri</a:t>
          </a:r>
          <a:endParaRPr lang="en-US" sz="3000" kern="1200" dirty="0"/>
        </a:p>
      </dsp:txBody>
      <dsp:txXfrm>
        <a:off x="48077" y="165550"/>
        <a:ext cx="4089479" cy="1545323"/>
      </dsp:txXfrm>
    </dsp:sp>
    <dsp:sp modelId="{C9CF6670-6DF1-4DBD-AD01-150FE7D6D1F6}">
      <dsp:nvSpPr>
        <dsp:cNvPr id="0" name=""/>
        <dsp:cNvSpPr/>
      </dsp:nvSpPr>
      <dsp:spPr>
        <a:xfrm>
          <a:off x="538281" y="2285995"/>
          <a:ext cx="6100524" cy="16827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err="1" smtClean="0"/>
            <a:t>Bagian</a:t>
          </a:r>
          <a:r>
            <a:rPr lang="en-US" sz="3000" b="1" kern="1200" dirty="0" smtClean="0"/>
            <a:t> </a:t>
          </a:r>
          <a:r>
            <a:rPr lang="en-US" sz="3000" b="1" kern="1200" dirty="0" err="1" smtClean="0"/>
            <a:t>dari</a:t>
          </a:r>
          <a:r>
            <a:rPr lang="en-US" sz="3000" b="1" kern="1200" dirty="0" smtClean="0"/>
            <a:t> </a:t>
          </a:r>
          <a:r>
            <a:rPr lang="en-US" sz="3000" b="1" kern="1200" dirty="0" err="1" smtClean="0"/>
            <a:t>strategi</a:t>
          </a:r>
          <a:r>
            <a:rPr lang="en-US" sz="3000" b="1" kern="1200" dirty="0" smtClean="0"/>
            <a:t> </a:t>
          </a:r>
          <a:r>
            <a:rPr lang="en-US" sz="3000" b="1" kern="1200" dirty="0" err="1" smtClean="0"/>
            <a:t>dan</a:t>
          </a:r>
          <a:r>
            <a:rPr lang="en-US" sz="3000" b="1" kern="1200" dirty="0" smtClean="0"/>
            <a:t> </a:t>
          </a:r>
          <a:r>
            <a:rPr lang="en-US" sz="3000" b="1" kern="1200" dirty="0" err="1" smtClean="0"/>
            <a:t>rencana</a:t>
          </a:r>
          <a:r>
            <a:rPr lang="en-US" sz="3000" b="1" kern="1200" dirty="0" smtClean="0"/>
            <a:t> audit.</a:t>
          </a:r>
          <a:endParaRPr lang="en-US" sz="3000" kern="1200" dirty="0"/>
        </a:p>
      </dsp:txBody>
      <dsp:txXfrm>
        <a:off x="587567" y="2335281"/>
        <a:ext cx="4243994" cy="1584187"/>
      </dsp:txXfrm>
    </dsp:sp>
    <dsp:sp modelId="{1068FC12-549B-40FD-AB5B-AA7F4B8F1DA1}">
      <dsp:nvSpPr>
        <dsp:cNvPr id="0" name=""/>
        <dsp:cNvSpPr/>
      </dsp:nvSpPr>
      <dsp:spPr>
        <a:xfrm>
          <a:off x="1076563" y="4502150"/>
          <a:ext cx="6100524" cy="1628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err="1" smtClean="0"/>
            <a:t>Bagian</a:t>
          </a:r>
          <a:r>
            <a:rPr lang="en-US" sz="3000" b="1" kern="1200" dirty="0" smtClean="0"/>
            <a:t> </a:t>
          </a:r>
          <a:r>
            <a:rPr lang="en-US" sz="3000" b="1" kern="1200" dirty="0" err="1" smtClean="0"/>
            <a:t>dari</a:t>
          </a:r>
          <a:r>
            <a:rPr lang="en-US" sz="3000" b="1" kern="1200" dirty="0" smtClean="0"/>
            <a:t> </a:t>
          </a:r>
          <a:r>
            <a:rPr lang="en-US" sz="3000" b="1" kern="1200" dirty="0" err="1" smtClean="0"/>
            <a:t>dokumen</a:t>
          </a:r>
          <a:r>
            <a:rPr lang="en-US" sz="3000" b="1" kern="1200" dirty="0" smtClean="0"/>
            <a:t> </a:t>
          </a:r>
          <a:r>
            <a:rPr lang="en-US" sz="3000" b="1" kern="1200" dirty="0" err="1" smtClean="0"/>
            <a:t>prosedur</a:t>
          </a:r>
          <a:r>
            <a:rPr lang="en-US" sz="3000" b="1" kern="1200" dirty="0" smtClean="0"/>
            <a:t> audit </a:t>
          </a:r>
          <a:r>
            <a:rPr lang="en-US" sz="3000" b="1" kern="1200" dirty="0" err="1" smtClean="0"/>
            <a:t>selanjutnya</a:t>
          </a:r>
          <a:r>
            <a:rPr lang="en-US" sz="3000" kern="1200" dirty="0" smtClean="0"/>
            <a:t>.</a:t>
          </a:r>
          <a:endParaRPr lang="en-US" sz="3000" kern="1200" dirty="0"/>
        </a:p>
      </dsp:txBody>
      <dsp:txXfrm>
        <a:off x="1124268" y="4549855"/>
        <a:ext cx="4247156" cy="1533364"/>
      </dsp:txXfrm>
    </dsp:sp>
    <dsp:sp modelId="{532BD91C-ED83-4916-9379-036268145A57}">
      <dsp:nvSpPr>
        <dsp:cNvPr id="0" name=""/>
        <dsp:cNvSpPr/>
      </dsp:nvSpPr>
      <dsp:spPr>
        <a:xfrm>
          <a:off x="4880848" y="1422955"/>
          <a:ext cx="1219676" cy="121967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5155275" y="1422955"/>
        <a:ext cx="670822" cy="917806"/>
      </dsp:txXfrm>
    </dsp:sp>
    <dsp:sp modelId="{54F64024-D967-4376-BEA0-68253B75305C}">
      <dsp:nvSpPr>
        <dsp:cNvPr id="0" name=""/>
        <dsp:cNvSpPr/>
      </dsp:nvSpPr>
      <dsp:spPr>
        <a:xfrm>
          <a:off x="5419130" y="3599608"/>
          <a:ext cx="1219676" cy="121967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5693557" y="3599608"/>
        <a:ext cx="670822" cy="917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16928-D22A-497E-92DE-F1143483EA71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64BE4-B3EE-49E0-9EA7-F01C65AC60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8554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64BE4-B3EE-49E0-9EA7-F01C65AC604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64BE4-B3EE-49E0-9EA7-F01C65AC604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1278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64BE4-B3EE-49E0-9EA7-F01C65AC604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7192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64BE4-B3EE-49E0-9EA7-F01C65AC604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043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64BE4-B3EE-49E0-9EA7-F01C65AC604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093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64BE4-B3EE-49E0-9EA7-F01C65AC604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3498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A573350-0303-46F4-972A-C8210614A83D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4D80EC6-E5E5-482A-8135-F97D17026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3350-0303-46F4-972A-C8210614A83D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0EC6-E5E5-482A-8135-F97D17026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3350-0303-46F4-972A-C8210614A83D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0EC6-E5E5-482A-8135-F97D17026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A573350-0303-46F4-972A-C8210614A83D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0EC6-E5E5-482A-8135-F97D17026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A573350-0303-46F4-972A-C8210614A83D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4D80EC6-E5E5-482A-8135-F97D1702659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A573350-0303-46F4-972A-C8210614A83D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4D80EC6-E5E5-482A-8135-F97D17026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A573350-0303-46F4-972A-C8210614A83D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4D80EC6-E5E5-482A-8135-F97D17026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3350-0303-46F4-972A-C8210614A83D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0EC6-E5E5-482A-8135-F97D17026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A573350-0303-46F4-972A-C8210614A83D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4D80EC6-E5E5-482A-8135-F97D17026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A573350-0303-46F4-972A-C8210614A83D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4D80EC6-E5E5-482A-8135-F97D17026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A573350-0303-46F4-972A-C8210614A83D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4D80EC6-E5E5-482A-8135-F97D17026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A573350-0303-46F4-972A-C8210614A83D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4D80EC6-E5E5-482A-8135-F97D17026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143000"/>
            <a:ext cx="6400800" cy="3810000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 smtClean="0">
                <a:latin typeface="Algerian" pitchFamily="82" charset="0"/>
              </a:rPr>
              <a:t>Menyelesaikan</a:t>
            </a:r>
            <a:r>
              <a:rPr lang="en-US" sz="4400" dirty="0" smtClean="0">
                <a:latin typeface="Algerian" pitchFamily="82" charset="0"/>
              </a:rPr>
              <a:t> </a:t>
            </a:r>
            <a:r>
              <a:rPr lang="en-US" sz="4400" dirty="0" err="1" smtClean="0">
                <a:latin typeface="Algerian" pitchFamily="82" charset="0"/>
              </a:rPr>
              <a:t>tahap</a:t>
            </a:r>
            <a:r>
              <a:rPr lang="en-US" sz="4400" dirty="0" smtClean="0">
                <a:latin typeface="Algerian" pitchFamily="82" charset="0"/>
              </a:rPr>
              <a:t> </a:t>
            </a:r>
            <a:r>
              <a:rPr lang="en-US" sz="4400" dirty="0" err="1" smtClean="0">
                <a:latin typeface="Algerian" pitchFamily="82" charset="0"/>
              </a:rPr>
              <a:t>penilaian</a:t>
            </a:r>
            <a:r>
              <a:rPr lang="en-US" sz="4400" dirty="0" smtClean="0">
                <a:latin typeface="Algerian" pitchFamily="82" charset="0"/>
              </a:rPr>
              <a:t> </a:t>
            </a:r>
            <a:r>
              <a:rPr lang="en-US" sz="4400" dirty="0" err="1" smtClean="0">
                <a:latin typeface="Algerian" pitchFamily="82" charset="0"/>
              </a:rPr>
              <a:t>resiko</a:t>
            </a:r>
            <a:endParaRPr lang="en-US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Picture Placeholder 4"/>
          <p:cNvGraphicFramePr>
            <a:graphicFrameLocks noGrp="1"/>
          </p:cNvGraphicFramePr>
          <p:nvPr>
            <p:ph type="pic" idx="1"/>
          </p:nvPr>
        </p:nvGraphicFramePr>
        <p:xfrm>
          <a:off x="304800" y="374650"/>
          <a:ext cx="8167688" cy="6178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6598917"/>
            <a:ext cx="7333488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7391400" cy="4767264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tanggapan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yang </a:t>
            </a:r>
            <a:r>
              <a:rPr lang="en-US" dirty="0" err="1" smtClean="0"/>
              <a:t>diidentifikasi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audit </a:t>
            </a:r>
            <a:r>
              <a:rPr lang="en-US" dirty="0" err="1" smtClean="0"/>
              <a:t>selanjutnya</a:t>
            </a:r>
            <a:r>
              <a:rPr lang="en-US" dirty="0" smtClean="0"/>
              <a:t> yang </a:t>
            </a:r>
            <a:r>
              <a:rPr lang="en-US" dirty="0" err="1" smtClean="0"/>
              <a:t>dirancang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cap="none" dirty="0" err="1" smtClean="0"/>
              <a:t>Revisi</a:t>
            </a:r>
            <a:r>
              <a:rPr lang="en-US" sz="4400" cap="none" dirty="0" smtClean="0"/>
              <a:t> </a:t>
            </a:r>
            <a:r>
              <a:rPr lang="en-US" sz="4400" cap="none" dirty="0" err="1" smtClean="0"/>
              <a:t>Penilian</a:t>
            </a:r>
            <a:r>
              <a:rPr lang="en-US" sz="4400" cap="none" dirty="0" smtClean="0"/>
              <a:t> </a:t>
            </a:r>
            <a:r>
              <a:rPr lang="en-US" sz="4400" cap="none" dirty="0" err="1" smtClean="0"/>
              <a:t>Risiko</a:t>
            </a:r>
            <a:endParaRPr lang="en-US" sz="4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berahir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, </a:t>
            </a:r>
            <a:r>
              <a:rPr lang="en-US" dirty="0" err="1" smtClean="0"/>
              <a:t>informasi</a:t>
            </a:r>
            <a:r>
              <a:rPr lang="en-US" dirty="0" smtClean="0"/>
              <a:t> lain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peroleh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audit </a:t>
            </a:r>
            <a:r>
              <a:rPr lang="en-US" dirty="0" err="1" smtClean="0"/>
              <a:t>berjalan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audit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internal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mestinya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1075944" cy="6400800"/>
          </a:xfrm>
        </p:spPr>
        <p:txBody>
          <a:bodyPr>
            <a:normAutofit fontScale="90000"/>
          </a:bodyPr>
          <a:lstStyle/>
          <a:p>
            <a:r>
              <a:rPr lang="en-US" sz="3200" cap="none" dirty="0" err="1" smtClean="0"/>
              <a:t>Macam-macam</a:t>
            </a:r>
            <a:r>
              <a:rPr lang="en-US" sz="3200" cap="none" dirty="0" smtClean="0"/>
              <a:t> </a:t>
            </a:r>
            <a:r>
              <a:rPr lang="en-US" sz="3200" cap="none" dirty="0" err="1" smtClean="0"/>
              <a:t>Dokumen</a:t>
            </a:r>
            <a:r>
              <a:rPr lang="en-US" sz="3200" cap="none" dirty="0" smtClean="0"/>
              <a:t> Yang </a:t>
            </a:r>
            <a:r>
              <a:rPr lang="en-US" sz="3200" cap="none" dirty="0" err="1" smtClean="0"/>
              <a:t>Ada</a:t>
            </a:r>
            <a:r>
              <a:rPr lang="en-US" sz="3200" cap="none" dirty="0" smtClean="0"/>
              <a:t> </a:t>
            </a:r>
            <a:r>
              <a:rPr lang="en-US" sz="3200" cap="none" dirty="0" err="1" smtClean="0"/>
              <a:t>Dalam</a:t>
            </a:r>
            <a:r>
              <a:rPr lang="en-US" sz="3200" cap="none" dirty="0" smtClean="0"/>
              <a:t> </a:t>
            </a:r>
            <a:r>
              <a:rPr lang="en-US" sz="3200" cap="none" dirty="0" err="1" smtClean="0"/>
              <a:t>Penilaian</a:t>
            </a:r>
            <a:r>
              <a:rPr lang="en-US" sz="3200" cap="none" dirty="0" smtClean="0"/>
              <a:t> </a:t>
            </a:r>
            <a:r>
              <a:rPr lang="en-US" sz="3200" cap="none" dirty="0" err="1" smtClean="0"/>
              <a:t>Resiko</a:t>
            </a:r>
            <a:endParaRPr lang="en-US" dirty="0"/>
          </a:p>
        </p:txBody>
      </p:sp>
      <p:graphicFrame>
        <p:nvGraphicFramePr>
          <p:cNvPr id="5" name="Picture Placeholder 4"/>
          <p:cNvGraphicFramePr>
            <a:graphicFrameLocks noGrp="1"/>
          </p:cNvGraphicFramePr>
          <p:nvPr>
            <p:ph type="pic" idx="1"/>
          </p:nvPr>
        </p:nvGraphicFramePr>
        <p:xfrm>
          <a:off x="1295400" y="374650"/>
          <a:ext cx="7177088" cy="6254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flipV="1">
            <a:off x="1143000" y="6553199"/>
            <a:ext cx="7333488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95400"/>
            <a:ext cx="64008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luasnya</a:t>
            </a:r>
            <a:r>
              <a:rPr lang="en-US" b="1" dirty="0" smtClean="0"/>
              <a:t> </a:t>
            </a:r>
            <a:r>
              <a:rPr lang="en-US" b="1" dirty="0" err="1" smtClean="0"/>
              <a:t>dokumentasi</a:t>
            </a:r>
            <a:r>
              <a:rPr lang="en-US" b="1" dirty="0" smtClean="0"/>
              <a:t> </a:t>
            </a:r>
            <a:r>
              <a:rPr lang="en-US" b="1" dirty="0" err="1" smtClean="0"/>
              <a:t>yg</a:t>
            </a:r>
            <a:r>
              <a:rPr lang="en-US" b="1" dirty="0" smtClean="0"/>
              <a:t> </a:t>
            </a:r>
            <a:r>
              <a:rPr lang="en-US" b="1" dirty="0" err="1" smtClean="0"/>
              <a:t>mendukung</a:t>
            </a:r>
            <a:r>
              <a:rPr lang="en-US" b="1" dirty="0" smtClean="0"/>
              <a:t> </a:t>
            </a:r>
            <a:r>
              <a:rPr lang="en-US" dirty="0" smtClean="0"/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,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kompleksitas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internal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Tersedianya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Metodology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teknology</a:t>
            </a:r>
            <a:r>
              <a:rPr lang="en-US" dirty="0" smtClean="0"/>
              <a:t> audit yang di </a:t>
            </a:r>
            <a:r>
              <a:rPr lang="en-US" dirty="0" err="1" smtClean="0"/>
              <a:t>gunakan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err="1" smtClean="0"/>
              <a:t>Faktor</a:t>
            </a:r>
            <a:r>
              <a:rPr lang="en-US" b="1" dirty="0" smtClean="0"/>
              <a:t> lain </a:t>
            </a:r>
            <a:r>
              <a:rPr lang="en-US" b="1" dirty="0" err="1" smtClean="0"/>
              <a:t>yg</a:t>
            </a:r>
            <a:r>
              <a:rPr lang="en-US" b="1" dirty="0" smtClean="0"/>
              <a:t> di </a:t>
            </a:r>
            <a:r>
              <a:rPr lang="en-US" b="1" dirty="0" err="1" smtClean="0"/>
              <a:t>pertimbangkan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dokumentasi</a:t>
            </a:r>
            <a:r>
              <a:rPr lang="en-US" b="1" dirty="0" smtClean="0"/>
              <a:t>, </a:t>
            </a:r>
            <a:r>
              <a:rPr lang="en-US" b="1" dirty="0" err="1" smtClean="0"/>
              <a:t>antara</a:t>
            </a:r>
            <a:r>
              <a:rPr lang="en-US" b="1" dirty="0" smtClean="0"/>
              <a:t> lain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Mudah</a:t>
            </a:r>
            <a:r>
              <a:rPr lang="en-US" dirty="0" smtClean="0"/>
              <a:t> di </a:t>
            </a:r>
            <a:r>
              <a:rPr lang="en-US" dirty="0" err="1" smtClean="0"/>
              <a:t>pahami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Acuan</a:t>
            </a:r>
            <a:r>
              <a:rPr lang="en-US" dirty="0" smtClean="0"/>
              <a:t> </a:t>
            </a:r>
            <a:r>
              <a:rPr lang="en-US" dirty="0" err="1" smtClean="0"/>
              <a:t>silang</a:t>
            </a:r>
            <a:r>
              <a:rPr lang="en-US" dirty="0" smtClean="0"/>
              <a:t> </a:t>
            </a:r>
            <a:r>
              <a:rPr lang="en-US" dirty="0" err="1" smtClean="0"/>
              <a:t>ketanggapan</a:t>
            </a:r>
            <a:r>
              <a:rPr lang="en-US" dirty="0" smtClean="0"/>
              <a:t> audit yang </a:t>
            </a:r>
            <a:r>
              <a:rPr lang="en-US" dirty="0" err="1" smtClean="0"/>
              <a:t>tepat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dimutakhirkan</a:t>
            </a:r>
            <a:r>
              <a:rPr lang="en-US" dirty="0" smtClean="0"/>
              <a:t> di audit </a:t>
            </a:r>
            <a:r>
              <a:rPr lang="en-US" dirty="0" err="1" smtClean="0"/>
              <a:t>berikutnya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Mudah</a:t>
            </a:r>
            <a:r>
              <a:rPr lang="en-US" dirty="0" smtClean="0"/>
              <a:t> di </a:t>
            </a:r>
            <a:r>
              <a:rPr lang="en-US" dirty="0" err="1" smtClean="0"/>
              <a:t>reviu</a:t>
            </a:r>
            <a:r>
              <a:rPr lang="en-US" dirty="0" smtClean="0"/>
              <a:t>,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460</TotalTime>
  <Words>191</Words>
  <Application>Microsoft Office PowerPoint</Application>
  <PresentationFormat>On-screen Show (4:3)</PresentationFormat>
  <Paragraphs>27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Menyelesaikan tahap penilaian resiko</vt:lpstr>
      <vt:lpstr>Slide 2</vt:lpstr>
      <vt:lpstr>Tujuan Penilaian Resiko</vt:lpstr>
      <vt:lpstr>Revisi Penilian Risiko</vt:lpstr>
      <vt:lpstr>Macam-macam Dokumen Yang Ada Dalam Penilaian Resiko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“FIRQOH – FIRQOH ISLAM DI INDONESIA”</dc:title>
  <dc:creator>flamingdevil</dc:creator>
  <cp:lastModifiedBy>User</cp:lastModifiedBy>
  <cp:revision>42</cp:revision>
  <dcterms:created xsi:type="dcterms:W3CDTF">2013-12-03T04:57:17Z</dcterms:created>
  <dcterms:modified xsi:type="dcterms:W3CDTF">2014-01-06T10:14:26Z</dcterms:modified>
</cp:coreProperties>
</file>